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01/10/2018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30225"/>
            <a:ext cx="9144000" cy="1134110"/>
          </a:xfrm>
        </p:spPr>
        <p:txBody>
          <a:bodyPr>
            <a:prstTxWarp prst="textChevron">
              <a:avLst/>
            </a:prstTxWarp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sz="7200" i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SWACHHATA HI SEVA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850" y="1864360"/>
            <a:ext cx="11328400" cy="490982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Swachhata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hi </a:t>
            </a:r>
            <a:r>
              <a:rPr lang="en-US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seva</a:t>
            </a:r>
            <a:r>
              <a:rPr lang="en-US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dirty="0"/>
              <a:t>drive was observed on 29 Sep 2018  in presence of </a:t>
            </a:r>
            <a:r>
              <a:rPr lang="en-US" dirty="0" err="1"/>
              <a:t>Shri</a:t>
            </a:r>
            <a:r>
              <a:rPr lang="en-US" dirty="0"/>
              <a:t> Sanjay Singh Sr. GM (</a:t>
            </a:r>
            <a:r>
              <a:rPr lang="en-US" dirty="0" smtClean="0"/>
              <a:t>HR </a:t>
            </a:r>
            <a:r>
              <a:rPr lang="en-US" dirty="0"/>
              <a:t>&amp; Admin) HEG Ltd, </a:t>
            </a:r>
            <a:r>
              <a:rPr lang="en-US" dirty="0" err="1"/>
              <a:t>Mandideep</a:t>
            </a:r>
            <a:r>
              <a:rPr lang="en-US" dirty="0"/>
              <a:t>, a unit of </a:t>
            </a:r>
            <a:r>
              <a:rPr lang="en-US" dirty="0" err="1"/>
              <a:t>Bhilwara</a:t>
            </a:r>
            <a:r>
              <a:rPr lang="en-US" dirty="0"/>
              <a:t> group.</a:t>
            </a:r>
          </a:p>
          <a:p>
            <a:r>
              <a:rPr lang="en-US" dirty="0"/>
              <a:t>During the  awareness </a:t>
            </a:r>
            <a:r>
              <a:rPr lang="en-US" dirty="0" err="1"/>
              <a:t>programme</a:t>
            </a:r>
            <a:r>
              <a:rPr lang="en-US" dirty="0"/>
              <a:t>, message of importance of cleaning among the society was </a:t>
            </a:r>
            <a:r>
              <a:rPr lang="en-US" dirty="0" err="1" smtClean="0"/>
              <a:t>spreaded</a:t>
            </a:r>
            <a:r>
              <a:rPr lang="en-US" dirty="0" smtClean="0"/>
              <a:t> </a:t>
            </a:r>
            <a:r>
              <a:rPr lang="en-US" dirty="0"/>
              <a:t>and carried out cleaning of surroundings and  inside  as well.</a:t>
            </a:r>
          </a:p>
          <a:p>
            <a:r>
              <a:rPr lang="en-US" sz="4400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Here are the glimpses </a:t>
            </a:r>
          </a:p>
        </p:txBody>
      </p:sp>
      <p:sp>
        <p:nvSpPr>
          <p:cNvPr id="6" name="Down Arrow 5"/>
          <p:cNvSpPr/>
          <p:nvPr/>
        </p:nvSpPr>
        <p:spPr>
          <a:xfrm>
            <a:off x="5669915" y="5332730"/>
            <a:ext cx="1012190" cy="1028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ph idx="1"/>
          </p:nvPr>
        </p:nvGraphicFramePr>
        <p:xfrm>
          <a:off x="139700" y="55880"/>
          <a:ext cx="11883390" cy="6672580"/>
        </p:xfrm>
        <a:graphic>
          <a:graphicData uri="http://schemas.openxmlformats.org/presentationml/2006/ole">
            <p:oleObj spid="_x0000_s1025" r:id="rId3" imgW="7935433" imgH="400952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G-20180929-WA005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660" y="316865"/>
            <a:ext cx="11824335" cy="6468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of surroundings</a:t>
            </a:r>
          </a:p>
        </p:txBody>
      </p:sp>
      <p:pic>
        <p:nvPicPr>
          <p:cNvPr id="4" name="Content Placeholder 3" descr="IMG-20180929-WA0045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035"/>
            <a:ext cx="5181600" cy="3886200"/>
          </a:xfrm>
          <a:prstGeom prst="rect">
            <a:avLst/>
          </a:prstGeom>
        </p:spPr>
      </p:pic>
      <p:pic>
        <p:nvPicPr>
          <p:cNvPr id="6" name="Content Placeholder 5" descr="IMG-20180929-WA0032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of drainage</a:t>
            </a:r>
          </a:p>
        </p:txBody>
      </p:sp>
      <p:pic>
        <p:nvPicPr>
          <p:cNvPr id="4" name="Content Placeholder 3" descr="IMG-20180929-WA0048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035"/>
            <a:ext cx="5181600" cy="3886200"/>
          </a:xfrm>
          <a:prstGeom prst="rect">
            <a:avLst/>
          </a:prstGeom>
        </p:spPr>
      </p:pic>
      <p:pic>
        <p:nvPicPr>
          <p:cNvPr id="6" name="Content Placeholder 5" descr="IMG-20180929-WA0062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activities</a:t>
            </a:r>
          </a:p>
        </p:txBody>
      </p:sp>
      <p:pic>
        <p:nvPicPr>
          <p:cNvPr id="4" name="Content Placeholder 3" descr="IMG-20180929-WA0065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8035"/>
            <a:ext cx="5181600" cy="3886200"/>
          </a:xfrm>
          <a:prstGeom prst="rect">
            <a:avLst/>
          </a:prstGeom>
        </p:spPr>
      </p:pic>
      <p:pic>
        <p:nvPicPr>
          <p:cNvPr id="6" name="Content Placeholder 5" descr="IMG-20180929-WA0024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58035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5565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 smtClean="0"/>
              <a:t>THANKS</a:t>
            </a:r>
            <a:endParaRPr lang="en-US" sz="11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77</Words>
  <Application>Microsoft Office PowerPoint</Application>
  <PresentationFormat>Custom</PresentationFormat>
  <Paragraphs>10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SWACHHATA HI SEVA</vt:lpstr>
      <vt:lpstr>Slide 2</vt:lpstr>
      <vt:lpstr>Slide 3</vt:lpstr>
      <vt:lpstr>Cleaning of surroundings</vt:lpstr>
      <vt:lpstr>Cleaning of drainage</vt:lpstr>
      <vt:lpstr>Cleaning activities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SWACHHATA HI SEVA</dc:title>
  <dc:creator>Sunil Kumar Choudhary</dc:creator>
  <cp:lastModifiedBy>heg000842</cp:lastModifiedBy>
  <cp:revision>4</cp:revision>
  <dcterms:created xsi:type="dcterms:W3CDTF">2018-09-29T15:11:00Z</dcterms:created>
  <dcterms:modified xsi:type="dcterms:W3CDTF">2018-10-01T08:56:34Z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1033-10.1.0.5490</vt:lpwstr>
  </property>
</Properties>
</file>